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52"/>
  </p:handoutMasterIdLst>
  <p:sldIdLst>
    <p:sldId id="414" r:id="rId3"/>
    <p:sldId id="427" r:id="rId4"/>
    <p:sldId id="428" r:id="rId5"/>
    <p:sldId id="429" r:id="rId6"/>
    <p:sldId id="435" r:id="rId8"/>
    <p:sldId id="494" r:id="rId9"/>
    <p:sldId id="430" r:id="rId10"/>
    <p:sldId id="436" r:id="rId11"/>
    <p:sldId id="437" r:id="rId12"/>
    <p:sldId id="438" r:id="rId13"/>
    <p:sldId id="444" r:id="rId14"/>
    <p:sldId id="445" r:id="rId15"/>
    <p:sldId id="441" r:id="rId16"/>
    <p:sldId id="442" r:id="rId17"/>
    <p:sldId id="447" r:id="rId18"/>
    <p:sldId id="448" r:id="rId19"/>
    <p:sldId id="449" r:id="rId20"/>
    <p:sldId id="450" r:id="rId21"/>
    <p:sldId id="443" r:id="rId22"/>
    <p:sldId id="456" r:id="rId23"/>
    <p:sldId id="454" r:id="rId24"/>
    <p:sldId id="457" r:id="rId25"/>
    <p:sldId id="453" r:id="rId26"/>
    <p:sldId id="452" r:id="rId27"/>
    <p:sldId id="451" r:id="rId28"/>
    <p:sldId id="455" r:id="rId29"/>
    <p:sldId id="464" r:id="rId30"/>
    <p:sldId id="465" r:id="rId31"/>
    <p:sldId id="470" r:id="rId32"/>
    <p:sldId id="471" r:id="rId33"/>
    <p:sldId id="472" r:id="rId34"/>
    <p:sldId id="473" r:id="rId35"/>
    <p:sldId id="466" r:id="rId36"/>
    <p:sldId id="474" r:id="rId37"/>
    <p:sldId id="476" r:id="rId38"/>
    <p:sldId id="477" r:id="rId39"/>
    <p:sldId id="478" r:id="rId40"/>
    <p:sldId id="467" r:id="rId41"/>
    <p:sldId id="479" r:id="rId42"/>
    <p:sldId id="480" r:id="rId43"/>
    <p:sldId id="487" r:id="rId44"/>
    <p:sldId id="482" r:id="rId45"/>
    <p:sldId id="483" r:id="rId46"/>
    <p:sldId id="468" r:id="rId47"/>
    <p:sldId id="484" r:id="rId48"/>
    <p:sldId id="485" r:id="rId49"/>
    <p:sldId id="495" r:id="rId50"/>
    <p:sldId id="434" r:id="rId51"/>
  </p:sldIdLst>
  <p:sldSz cx="12192000" cy="6858000"/>
  <p:notesSz cx="6858000" cy="9144000"/>
  <p:embeddedFontLst>
    <p:embeddedFont>
      <p:font typeface="SimHei" panose="02010609060101010101" pitchFamily="49" charset="-122"/>
      <p:regular r:id="rId56"/>
    </p:embeddedFont>
    <p:embeddedFont>
      <p:font typeface="Calibri" panose="020F0502020204030204" charset="0"/>
      <p:regular r:id="rId57"/>
    </p:embeddedFont>
    <p:embeddedFont>
      <p:font typeface="Microsoft YaHei Light" panose="020B0502040204020203" pitchFamily="34" charset="-122"/>
      <p:regular r:id="rId58"/>
    </p:embeddedFont>
    <p:embeddedFont>
      <p:font typeface="Consolas" panose="020B0609020204030204" pitchFamily="49" charset="0"/>
      <p:regular r:id="rId59"/>
    </p:embeddedFont>
  </p:embeddedFontLst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F10"/>
    <a:srgbClr val="84685A"/>
    <a:srgbClr val="C18953"/>
    <a:srgbClr val="BF6A59"/>
    <a:srgbClr val="CD8B7D"/>
    <a:srgbClr val="FFFFFF"/>
    <a:srgbClr val="92A1A5"/>
    <a:srgbClr val="5B7782"/>
    <a:srgbClr val="145672"/>
    <a:srgbClr val="62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0" Type="http://schemas.openxmlformats.org/officeDocument/2006/relationships/tags" Target="tags/tag164.xml"/><Relationship Id="rId6" Type="http://schemas.openxmlformats.org/officeDocument/2006/relationships/slide" Target="slides/slide4.xml"/><Relationship Id="rId59" Type="http://schemas.openxmlformats.org/officeDocument/2006/relationships/font" Target="fonts/font4.fntdata"/><Relationship Id="rId58" Type="http://schemas.openxmlformats.org/officeDocument/2006/relationships/font" Target="fonts/font3.fntdata"/><Relationship Id="rId57" Type="http://schemas.openxmlformats.org/officeDocument/2006/relationships/font" Target="fonts/font2.fntdata"/><Relationship Id="rId56" Type="http://schemas.openxmlformats.org/officeDocument/2006/relationships/font" Target="fonts/font1.fntdata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3.xml"/><Relationship Id="rId20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1.xml"/><Relationship Id="rId7" Type="http://schemas.openxmlformats.org/officeDocument/2006/relationships/image" Target="../media/image6.png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7.xml"/><Relationship Id="rId7" Type="http://schemas.openxmlformats.org/officeDocument/2006/relationships/image" Target="../media/image7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3.xml"/><Relationship Id="rId7" Type="http://schemas.openxmlformats.org/officeDocument/2006/relationships/image" Target="../media/image8.pn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9.xml"/><Relationship Id="rId7" Type="http://schemas.openxmlformats.org/officeDocument/2006/relationships/image" Target="../media/image9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5.xml"/><Relationship Id="rId7" Type="http://schemas.openxmlformats.org/officeDocument/2006/relationships/image" Target="../media/image10.png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1.xml"/><Relationship Id="rId7" Type="http://schemas.openxmlformats.org/officeDocument/2006/relationships/image" Target="../media/image11.png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3.xml"/><Relationship Id="rId7" Type="http://schemas.openxmlformats.org/officeDocument/2006/relationships/image" Target="../media/image14.png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microsoft.com/office/2007/relationships/media" Target="../media/media1.mp4"/><Relationship Id="rId7" Type="http://schemas.openxmlformats.org/officeDocument/2006/relationships/video" Target="../media/media1.mp4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26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56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0" Type="http://schemas.openxmlformats.org/officeDocument/2006/relationships/notesSlide" Target="../notesSlides/notesSlide3.xml"/><Relationship Id="rId2" Type="http://schemas.openxmlformats.org/officeDocument/2006/relationships/tags" Target="../tags/tag36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8.xml"/><Relationship Id="rId7" Type="http://schemas.openxmlformats.org/officeDocument/2006/relationships/image" Target="../media/image5.png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5728" y="5122"/>
              <a:ext cx="67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demo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Shopping</a:t>
              </a:r>
              <a:endParaRPr lang="en-US" altLang="zh-CN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1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all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2.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2/3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all products / </a:t>
              </a:r>
              <a:r>
                <a:rPr lang="en-US" altLang="zh-CN" sz="20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  <a:sym typeface="+mn-ea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3.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735" y="2045335"/>
            <a:ext cx="8197215" cy="44354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cart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Screenshot 2024-10-15 at 14.34.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365" y="2045335"/>
            <a:ext cx="8199120" cy="44367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purchase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34.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915" y="1947545"/>
            <a:ext cx="8380095" cy="45339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browser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06.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62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pulish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5.11.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215" y="1966595"/>
            <a:ext cx="8344535" cy="45148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edit pulished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2.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80" y="2045335"/>
            <a:ext cx="6774180" cy="2053590"/>
          </a:xfrm>
          <a:prstGeom prst="rect">
            <a:avLst/>
          </a:prstGeom>
        </p:spPr>
      </p:pic>
      <p:pic>
        <p:nvPicPr>
          <p:cNvPr id="4" name="Picture 3" descr="Screenshot 2024-10-15 at 15.12.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" y="3881755"/>
            <a:ext cx="5690870" cy="21564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product detail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5.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35" y="1630045"/>
            <a:ext cx="8734425" cy="47504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PA-文本框 4"/>
          <p:cNvSpPr txBox="1"/>
          <p:nvPr>
            <p:custDataLst>
              <p:tags r:id="rId7"/>
            </p:custDataLst>
          </p:nvPr>
        </p:nvSpPr>
        <p:spPr>
          <a:xfrm>
            <a:off x="1568726" y="1474152"/>
            <a:ext cx="9438580" cy="3310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設計網站進入頁面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Bootstrap 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生成「走馬燈」效果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生成文字動畫效果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 err="1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Javascript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更新網頁文字與走馬燈同步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控制網頁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Layout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因應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portrait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或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landscape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改變</a:t>
            </a:r>
            <a:endParaRPr lang="en-US" altLang="zh-CN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0085" y="461010"/>
            <a:ext cx="10832465" cy="593598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 rot="16200000">
            <a:off x="1538532" y="3203113"/>
            <a:ext cx="868102" cy="163096"/>
          </a:xfrm>
          <a:prstGeom prst="rect">
            <a:avLst/>
          </a:prstGeom>
          <a:solidFill>
            <a:srgbClr val="4C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04C9F"/>
              </a:solidFill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  <p:grpSp>
        <p:nvGrpSpPr>
          <p:cNvPr id="4" name="PA-组合 2"/>
          <p:cNvGrpSpPr/>
          <p:nvPr>
            <p:custDataLst>
              <p:tags r:id="rId3"/>
            </p:custDataLst>
          </p:nvPr>
        </p:nvGrpSpPr>
        <p:grpSpPr>
          <a:xfrm>
            <a:off x="2201244" y="2644794"/>
            <a:ext cx="3312160" cy="1182623"/>
            <a:chOff x="3178309" y="3164143"/>
            <a:chExt cx="4319510" cy="1310549"/>
          </a:xfrm>
        </p:grpSpPr>
        <p:sp>
          <p:nvSpPr>
            <p:cNvPr id="6" name="PA-文本框 3"/>
            <p:cNvSpPr txBox="1"/>
            <p:nvPr>
              <p:custDataLst>
                <p:tags r:id="rId4"/>
              </p:custDataLst>
            </p:nvPr>
          </p:nvSpPr>
          <p:spPr>
            <a:xfrm>
              <a:off x="3178309" y="3164143"/>
              <a:ext cx="4319510" cy="102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</a:rPr>
                <a:t>CONTENTS</a:t>
              </a:r>
              <a:endParaRPr lang="zh-CN" altLang="en-US" sz="5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7" name="PA-文本框 4"/>
            <p:cNvSpPr txBox="1"/>
            <p:nvPr>
              <p:custDataLst>
                <p:tags r:id="rId5"/>
              </p:custDataLst>
            </p:nvPr>
          </p:nvSpPr>
          <p:spPr>
            <a:xfrm>
              <a:off x="3349732" y="4066553"/>
              <a:ext cx="2497586" cy="408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sp>
        <p:nvSpPr>
          <p:cNvPr id="8" name="PA-MH_Other_1"/>
          <p:cNvSpPr/>
          <p:nvPr>
            <p:custDataLst>
              <p:tags r:id="rId6"/>
            </p:custDataLst>
          </p:nvPr>
        </p:nvSpPr>
        <p:spPr>
          <a:xfrm>
            <a:off x="5513614" y="1750211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1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9" name="PA-MH_Other_2"/>
          <p:cNvSpPr/>
          <p:nvPr>
            <p:custDataLst>
              <p:tags r:id="rId7"/>
            </p:custDataLst>
          </p:nvPr>
        </p:nvSpPr>
        <p:spPr>
          <a:xfrm>
            <a:off x="5513614" y="2751397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2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0" name="PA-MH_Other_3"/>
          <p:cNvSpPr/>
          <p:nvPr>
            <p:custDataLst>
              <p:tags r:id="rId8"/>
            </p:custDataLst>
          </p:nvPr>
        </p:nvSpPr>
        <p:spPr>
          <a:xfrm>
            <a:off x="5513614" y="3752583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3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1" name="PA-MH_Other_4"/>
          <p:cNvSpPr/>
          <p:nvPr>
            <p:custDataLst>
              <p:tags r:id="rId9"/>
            </p:custDataLst>
          </p:nvPr>
        </p:nvSpPr>
        <p:spPr>
          <a:xfrm>
            <a:off x="5513614" y="4753769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4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2" name="PA-矩形 9"/>
          <p:cNvSpPr/>
          <p:nvPr>
            <p:custDataLst>
              <p:tags r:id="rId10"/>
            </p:custDataLst>
          </p:nvPr>
        </p:nvSpPr>
        <p:spPr>
          <a:xfrm>
            <a:off x="6826885" y="179133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01</a:t>
            </a:r>
            <a:endParaRPr lang="en-US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3" name="PA-矩形 10"/>
          <p:cNvSpPr/>
          <p:nvPr>
            <p:custDataLst>
              <p:tags r:id="rId11"/>
            </p:custDataLst>
          </p:nvPr>
        </p:nvSpPr>
        <p:spPr>
          <a:xfrm>
            <a:off x="6840855" y="2217420"/>
            <a:ext cx="28124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install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4" name="PA-矩形 11"/>
          <p:cNvSpPr/>
          <p:nvPr>
            <p:custDataLst>
              <p:tags r:id="rId12"/>
            </p:custDataLst>
          </p:nvPr>
        </p:nvSpPr>
        <p:spPr>
          <a:xfrm>
            <a:off x="6826885" y="276161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</a:t>
            </a:r>
            <a:r>
              <a:rPr lang="en-US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2</a:t>
            </a:r>
            <a:endParaRPr lang="en-US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6" name="PA-矩形 12"/>
          <p:cNvSpPr/>
          <p:nvPr>
            <p:custDataLst>
              <p:tags r:id="rId13"/>
            </p:custDataLst>
          </p:nvPr>
        </p:nvSpPr>
        <p:spPr>
          <a:xfrm>
            <a:off x="6824345" y="3191510"/>
            <a:ext cx="282956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about this project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7" name="PA-矩形 13"/>
          <p:cNvSpPr/>
          <p:nvPr>
            <p:custDataLst>
              <p:tags r:id="rId14"/>
            </p:custDataLst>
          </p:nvPr>
        </p:nvSpPr>
        <p:spPr>
          <a:xfrm>
            <a:off x="6826885" y="378650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03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8" name="PA-矩形 14"/>
          <p:cNvSpPr/>
          <p:nvPr>
            <p:custDataLst>
              <p:tags r:id="rId15"/>
            </p:custDataLst>
          </p:nvPr>
        </p:nvSpPr>
        <p:spPr>
          <a:xfrm>
            <a:off x="6830060" y="4206875"/>
            <a:ext cx="285178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detail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0" name="PA-矩形 15"/>
          <p:cNvSpPr/>
          <p:nvPr>
            <p:custDataLst>
              <p:tags r:id="rId16"/>
            </p:custDataLst>
          </p:nvPr>
        </p:nvSpPr>
        <p:spPr>
          <a:xfrm>
            <a:off x="6824980" y="5187950"/>
            <a:ext cx="28714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sz="140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1" name="PA-矩形 16"/>
          <p:cNvSpPr/>
          <p:nvPr>
            <p:custDataLst>
              <p:tags r:id="rId17"/>
            </p:custDataLst>
          </p:nvPr>
        </p:nvSpPr>
        <p:spPr>
          <a:xfrm>
            <a:off x="6840855" y="478790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04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未命名的影片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78187" y="570926"/>
            <a:ext cx="7155594" cy="5295036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309563" y="1437428"/>
            <a:ext cx="1149137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 slide carousel-fade"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data-bs-ride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"carousel-inner"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 active"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"images/wine.jpg"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酒類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"images/cookies.jpg"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曲奇餅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“images/shampoo.jpg”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洗髮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水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"images/pasta.jpg"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義大利粉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559435" y="1437428"/>
            <a:ext cx="110731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flex-row justify-content-start"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"blink1"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小崗村生活雜貨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"blink2"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生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"blink3"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活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"blink4"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美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"blink5"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好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148067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633375" y="366623"/>
            <a:ext cx="421083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10%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20%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30%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40%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50%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60%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70%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70171" y="406675"/>
            <a:ext cx="546773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blinkText1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blinkText2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blinkText3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blinkText4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blinkText5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blinkText6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blinkText7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828800" y="376555"/>
            <a:ext cx="9638522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對酒當歌，人生幾何？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我們有超過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款曲奇供你享用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選擇適當洗髮護髮產品，呵護你的頭髮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美味意粉，人生滿足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"product-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slid.bs.carousel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relatedTarget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})}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b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25305" y="610234"/>
            <a:ext cx="7234687" cy="5426016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148067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782147" y="447869"/>
            <a:ext cx="989203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layout for portrait orientation, article above section, re-arrange height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propotion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portrait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#stuff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83%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265" y="131445"/>
            <a:ext cx="10515600" cy="1325563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AboutUs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0225" y="1423670"/>
            <a:ext cx="11460480" cy="47212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AboutUs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925" y="1702435"/>
            <a:ext cx="11320780" cy="46875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4050" y="292100"/>
            <a:ext cx="9548495" cy="659765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14" name="Content Placeholder 13" descr="abou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5210" y="951865"/>
            <a:ext cx="10153650" cy="55619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7285" y="5122"/>
              <a:ext cx="396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Install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01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25" y="365125"/>
            <a:ext cx="10760075" cy="559435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about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0110" y="885190"/>
            <a:ext cx="10165715" cy="55238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5125"/>
            <a:ext cx="10653395" cy="697865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about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4085" y="1063625"/>
            <a:ext cx="10067290" cy="5389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89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about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903605"/>
            <a:ext cx="10113645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040" y="365125"/>
            <a:ext cx="10398760" cy="1410970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contactu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2305" y="1276350"/>
            <a:ext cx="10529570" cy="50825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6" name="Content Placeholder 5" descr="contac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3195" y="1348740"/>
            <a:ext cx="9709150" cy="51200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860" y="365125"/>
            <a:ext cx="10695940" cy="62357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contact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765" y="1059815"/>
            <a:ext cx="9556115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5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contact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2180" y="867410"/>
            <a:ext cx="9398635" cy="55010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80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contact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53490"/>
            <a:ext cx="9523095" cy="52241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565" y="499745"/>
            <a:ext cx="11009630" cy="1325880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reset passwor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6205" y="1825625"/>
            <a:ext cx="94189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9050" cy="810260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6" name="Content Placeholder 5" descr="rese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6630" y="1315085"/>
            <a:ext cx="7697470" cy="48621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Install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4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win+R to open CMD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cd to the folder path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run `npm i` 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rename the file named .env.local.ts to .env.local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equal to delete ‘.ts’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）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run `npm run dev` 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open browser and input `http://localhost:3000`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install guide video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https://drive.google.com/file/d/1YUjPuQqzlf9v6FnHqu1Q5ippICT2G8Tx/view?usp=sharing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565" y="365125"/>
            <a:ext cx="10643235" cy="729615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reset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8215" y="1186180"/>
            <a:ext cx="9157335" cy="50647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reset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735" y="1325880"/>
            <a:ext cx="928497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" y="365125"/>
            <a:ext cx="10590530" cy="60198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reset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3905" y="967740"/>
            <a:ext cx="853821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15" y="365125"/>
            <a:ext cx="10611485" cy="65532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reset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3750" y="899795"/>
            <a:ext cx="8938260" cy="564769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90" y="299085"/>
            <a:ext cx="10854690" cy="668020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4" name="Content Placeholder 3" descr="forgot passwor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7405" y="1094105"/>
            <a:ext cx="10696575" cy="54667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5500"/>
          </a:xfrm>
        </p:spPr>
        <p:txBody>
          <a:bodyPr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6" name="Content Placeholder 5" descr="forgo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5355" y="1048385"/>
            <a:ext cx="9809480" cy="52889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30" y="365125"/>
            <a:ext cx="10440670" cy="602615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pic>
        <p:nvPicPr>
          <p:cNvPr id="6" name="Content Placeholder 5" descr="forgot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4895" y="967740"/>
            <a:ext cx="9922510" cy="53689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30" y="365125"/>
            <a:ext cx="10440670" cy="602615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838200" y="1099185"/>
            <a:ext cx="10515600" cy="5078095"/>
          </a:xfrm>
        </p:spPr>
        <p:txBody>
          <a:bodyPr/>
          <a:p>
            <a:r>
              <a:rPr lang="en-US"/>
              <a:t>MUMIAN</a:t>
            </a:r>
            <a:r>
              <a:rPr lang="zh-CN" altLang="en-US">
                <a:ea typeface="SimSun" charset="0"/>
              </a:rPr>
              <a:t>：</a:t>
            </a:r>
            <a:r>
              <a:rPr lang="en-US" altLang="zh-CN">
                <a:ea typeface="SimSun" charset="0"/>
              </a:rPr>
              <a:t>backend</a:t>
            </a:r>
            <a:r>
              <a:rPr lang="zh-CN" altLang="en-US">
                <a:ea typeface="SimSun" charset="0"/>
              </a:rPr>
              <a:t>。</a:t>
            </a:r>
            <a:r>
              <a:rPr lang="en-US" altLang="zh-CN">
                <a:ea typeface="SimSun" charset="0"/>
              </a:rPr>
              <a:t>shopping home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cart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purchase history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browser history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publish new product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edit published product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product detail page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8148" y="5122"/>
              <a:ext cx="22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thank you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About this project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02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1107757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function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账号相关：注册、登录、修改密码、忘记密码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购物相关：发布商品、重新编辑已发布商品、商品分类筛选、商品详情、购物车、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	     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历史购买记录、历史浏览记录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注意：邮箱验证相关，地址为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互联网真实地址，需在互联网登录自己的真实邮箱进行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验证，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验证完之后返回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localhost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地址可以继续操作。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400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About this project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sp>
        <p:nvSpPr>
          <p:cNvPr id="7" name="PA-出品 26"/>
          <p:cNvSpPr txBox="1"/>
          <p:nvPr>
            <p:custDataLst>
              <p:tags r:id="rId3"/>
            </p:custDataLst>
          </p:nvPr>
        </p:nvSpPr>
        <p:spPr>
          <a:xfrm>
            <a:off x="4436684" y="171452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reason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9" name="PA-品 15"/>
          <p:cNvSpPr txBox="1"/>
          <p:nvPr>
            <p:custDataLst>
              <p:tags r:id="rId4"/>
            </p:custDataLst>
          </p:nvPr>
        </p:nvSpPr>
        <p:spPr>
          <a:xfrm>
            <a:off x="4409751" y="2007074"/>
            <a:ext cx="33820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sell products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itchFamily="2" charset="-122"/>
              </a:rPr>
              <a:t>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itchFamily="2" charset="-122"/>
              </a:rPr>
              <a:t>try new skills(php mysql)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SimSun" pitchFamily="2" charset="-122"/>
            </a:endParaRPr>
          </a:p>
        </p:txBody>
      </p:sp>
      <p:sp>
        <p:nvSpPr>
          <p:cNvPr id="10" name="PA-品 28"/>
          <p:cNvSpPr txBox="1"/>
          <p:nvPr>
            <p:custDataLst>
              <p:tags r:id="rId5"/>
            </p:custDataLst>
          </p:nvPr>
        </p:nvSpPr>
        <p:spPr>
          <a:xfrm>
            <a:off x="4436684" y="265058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difficulity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1" name="PA-PA15"/>
          <p:cNvSpPr txBox="1"/>
          <p:nvPr>
            <p:custDataLst>
              <p:tags r:id="rId6"/>
            </p:custDataLst>
          </p:nvPr>
        </p:nvSpPr>
        <p:spPr>
          <a:xfrm>
            <a:off x="4409750" y="2943134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can’t conect to backend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2" name="PA-30"/>
          <p:cNvSpPr txBox="1"/>
          <p:nvPr>
            <p:custDataLst>
              <p:tags r:id="rId7"/>
            </p:custDataLst>
          </p:nvPr>
        </p:nvSpPr>
        <p:spPr>
          <a:xfrm>
            <a:off x="4436684" y="3604624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how to solce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3" name="PA-15"/>
          <p:cNvSpPr txBox="1"/>
          <p:nvPr>
            <p:custDataLst>
              <p:tags r:id="rId8"/>
            </p:custDataLst>
          </p:nvPr>
        </p:nvSpPr>
        <p:spPr>
          <a:xfrm>
            <a:off x="4409750" y="3900009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finally choose another way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4" name="PA-品 32"/>
          <p:cNvSpPr txBox="1"/>
          <p:nvPr>
            <p:custDataLst>
              <p:tags r:id="rId9"/>
            </p:custDataLst>
          </p:nvPr>
        </p:nvSpPr>
        <p:spPr>
          <a:xfrm>
            <a:off x="4436684" y="4550613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felling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6" name="PA-椭圆 8"/>
          <p:cNvSpPr/>
          <p:nvPr>
            <p:custDataLst>
              <p:tags r:id="rId10"/>
            </p:custDataLst>
          </p:nvPr>
        </p:nvSpPr>
        <p:spPr>
          <a:xfrm>
            <a:off x="3854642" y="1860256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PA-椭圆 12"/>
          <p:cNvSpPr/>
          <p:nvPr>
            <p:custDataLst>
              <p:tags r:id="rId11"/>
            </p:custDataLst>
          </p:nvPr>
        </p:nvSpPr>
        <p:spPr>
          <a:xfrm>
            <a:off x="3854642" y="2804739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PA-任意多边形 11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973058" y="2918329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PA-任意多边形 105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997611" y="1967651"/>
            <a:ext cx="223434" cy="270083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PA-椭圆 10"/>
          <p:cNvSpPr/>
          <p:nvPr>
            <p:custDataLst>
              <p:tags r:id="rId14"/>
            </p:custDataLst>
          </p:nvPr>
        </p:nvSpPr>
        <p:spPr>
          <a:xfrm>
            <a:off x="3854642" y="3735728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1" name="PA-椭圆 14"/>
          <p:cNvSpPr/>
          <p:nvPr>
            <p:custDataLst>
              <p:tags r:id="rId15"/>
            </p:custDataLst>
          </p:nvPr>
        </p:nvSpPr>
        <p:spPr>
          <a:xfrm>
            <a:off x="3854642" y="4628894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PA-任意多边形 70"/>
          <p:cNvSpPr/>
          <p:nvPr>
            <p:custDataLst>
              <p:tags r:id="rId16"/>
            </p:custDataLst>
          </p:nvPr>
        </p:nvSpPr>
        <p:spPr bwMode="auto">
          <a:xfrm>
            <a:off x="3985949" y="4757323"/>
            <a:ext cx="246759" cy="227115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PA-任意多边形 7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973058" y="3830664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6" grpId="0" bldLvl="0" animBg="1"/>
      <p:bldP spid="17" grpId="0" bldLvl="0" animBg="1"/>
      <p:bldP spid="18" grpId="0" bldLvl="0" animBg="1"/>
      <p:bldP spid="4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Structure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Hom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0" y="0"/>
            <a:ext cx="787844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detail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03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  <p:tag name="PA" val="v5.2.4"/>
</p:tagLst>
</file>

<file path=ppt/tags/tag100.xml><?xml version="1.0" encoding="utf-8"?>
<p:tagLst xmlns:p="http://schemas.openxmlformats.org/presentationml/2006/main">
  <p:tag name="PA" val="v5.2.4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2.xml><?xml version="1.0" encoding="utf-8"?>
<p:tagLst xmlns:p="http://schemas.openxmlformats.org/presentationml/2006/main">
  <p:tag name="PA" val="v5.2.4"/>
</p:tagLst>
</file>

<file path=ppt/tags/tag103.xml><?xml version="1.0" encoding="utf-8"?>
<p:tagLst xmlns:p="http://schemas.openxmlformats.org/presentationml/2006/main">
  <p:tag name="PA" val="v5.2.4"/>
</p:tagLst>
</file>

<file path=ppt/tags/tag104.xml><?xml version="1.0" encoding="utf-8"?>
<p:tagLst xmlns:p="http://schemas.openxmlformats.org/presentationml/2006/main">
  <p:tag name="PA" val="v5.2.4"/>
</p:tagLst>
</file>

<file path=ppt/tags/tag105.xml><?xml version="1.0" encoding="utf-8"?>
<p:tagLst xmlns:p="http://schemas.openxmlformats.org/presentationml/2006/main">
  <p:tag name="PA" val="v5.2.4"/>
</p:tagLst>
</file>

<file path=ppt/tags/tag106.xml><?xml version="1.0" encoding="utf-8"?>
<p:tagLst xmlns:p="http://schemas.openxmlformats.org/presentationml/2006/main">
  <p:tag name="PA" val="v5.2.4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8.xml><?xml version="1.0" encoding="utf-8"?>
<p:tagLst xmlns:p="http://schemas.openxmlformats.org/presentationml/2006/main">
  <p:tag name="PA" val="v5.2.4"/>
</p:tagLst>
</file>

<file path=ppt/tags/tag109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  <p:tag name="PA" val="v5.2.4"/>
</p:tagLst>
</file>

<file path=ppt/tags/tag110.xml><?xml version="1.0" encoding="utf-8"?>
<p:tagLst xmlns:p="http://schemas.openxmlformats.org/presentationml/2006/main">
  <p:tag name="PA" val="v5.2.4"/>
</p:tagLst>
</file>

<file path=ppt/tags/tag111.xml><?xml version="1.0" encoding="utf-8"?>
<p:tagLst xmlns:p="http://schemas.openxmlformats.org/presentationml/2006/main">
  <p:tag name="PA" val="v5.2.4"/>
</p:tagLst>
</file>

<file path=ppt/tags/tag112.xml><?xml version="1.0" encoding="utf-8"?>
<p:tagLst xmlns:p="http://schemas.openxmlformats.org/presentationml/2006/main">
  <p:tag name="PA" val="v5.2.4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4.xml><?xml version="1.0" encoding="utf-8"?>
<p:tagLst xmlns:p="http://schemas.openxmlformats.org/presentationml/2006/main">
  <p:tag name="PA" val="v5.2.4"/>
</p:tagLst>
</file>

<file path=ppt/tags/tag115.xml><?xml version="1.0" encoding="utf-8"?>
<p:tagLst xmlns:p="http://schemas.openxmlformats.org/presentationml/2006/main">
  <p:tag name="PA" val="v5.2.4"/>
</p:tagLst>
</file>

<file path=ppt/tags/tag116.xml><?xml version="1.0" encoding="utf-8"?>
<p:tagLst xmlns:p="http://schemas.openxmlformats.org/presentationml/2006/main">
  <p:tag name="PA" val="v5.2.4"/>
</p:tagLst>
</file>

<file path=ppt/tags/tag117.xml><?xml version="1.0" encoding="utf-8"?>
<p:tagLst xmlns:p="http://schemas.openxmlformats.org/presentationml/2006/main">
  <p:tag name="PA" val="v5.2.4"/>
</p:tagLst>
</file>

<file path=ppt/tags/tag118.xml><?xml version="1.0" encoding="utf-8"?>
<p:tagLst xmlns:p="http://schemas.openxmlformats.org/presentationml/2006/main">
  <p:tag name="PA" val="v5.2.4"/>
</p:tagLst>
</file>

<file path=ppt/tags/tag119.xml><?xml version="1.0" encoding="utf-8"?>
<p:tagLst xmlns:p="http://schemas.openxmlformats.org/presentationml/2006/main">
  <p:tag name="PA" val="v5.2.4"/>
</p:tagLst>
</file>

<file path=ppt/tags/tag12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  <p:tag name="PA" val="v5.2.4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1.xml><?xml version="1.0" encoding="utf-8"?>
<p:tagLst xmlns:p="http://schemas.openxmlformats.org/presentationml/2006/main">
  <p:tag name="PA" val="v5.2.4"/>
</p:tagLst>
</file>

<file path=ppt/tags/tag122.xml><?xml version="1.0" encoding="utf-8"?>
<p:tagLst xmlns:p="http://schemas.openxmlformats.org/presentationml/2006/main">
  <p:tag name="PA" val="v5.2.4"/>
</p:tagLst>
</file>

<file path=ppt/tags/tag123.xml><?xml version="1.0" encoding="utf-8"?>
<p:tagLst xmlns:p="http://schemas.openxmlformats.org/presentationml/2006/main">
  <p:tag name="PA" val="v5.2.4"/>
</p:tagLst>
</file>

<file path=ppt/tags/tag124.xml><?xml version="1.0" encoding="utf-8"?>
<p:tagLst xmlns:p="http://schemas.openxmlformats.org/presentationml/2006/main">
  <p:tag name="PA" val="v5.2.4"/>
</p:tagLst>
</file>

<file path=ppt/tags/tag125.xml><?xml version="1.0" encoding="utf-8"?>
<p:tagLst xmlns:p="http://schemas.openxmlformats.org/presentationml/2006/main">
  <p:tag name="PA" val="v5.2.4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7.xml><?xml version="1.0" encoding="utf-8"?>
<p:tagLst xmlns:p="http://schemas.openxmlformats.org/presentationml/2006/main">
  <p:tag name="PA" val="v5.2.4"/>
</p:tagLst>
</file>

<file path=ppt/tags/tag128.xml><?xml version="1.0" encoding="utf-8"?>
<p:tagLst xmlns:p="http://schemas.openxmlformats.org/presentationml/2006/main">
  <p:tag name="PA" val="v5.2.4"/>
</p:tagLst>
</file>

<file path=ppt/tags/tag129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30.xml><?xml version="1.0" encoding="utf-8"?>
<p:tagLst xmlns:p="http://schemas.openxmlformats.org/presentationml/2006/main">
  <p:tag name="PA" val="v5.2.4"/>
</p:tagLst>
</file>

<file path=ppt/tags/tag131.xml><?xml version="1.0" encoding="utf-8"?>
<p:tagLst xmlns:p="http://schemas.openxmlformats.org/presentationml/2006/main">
  <p:tag name="PA" val="v5.2.4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3.xml><?xml version="1.0" encoding="utf-8"?>
<p:tagLst xmlns:p="http://schemas.openxmlformats.org/presentationml/2006/main">
  <p:tag name="PA" val="v5.2.4"/>
</p:tagLst>
</file>

<file path=ppt/tags/tag134.xml><?xml version="1.0" encoding="utf-8"?>
<p:tagLst xmlns:p="http://schemas.openxmlformats.org/presentationml/2006/main">
  <p:tag name="PA" val="v5.2.4"/>
</p:tagLst>
</file>

<file path=ppt/tags/tag135.xml><?xml version="1.0" encoding="utf-8"?>
<p:tagLst xmlns:p="http://schemas.openxmlformats.org/presentationml/2006/main">
  <p:tag name="PA" val="v5.2.4"/>
</p:tagLst>
</file>

<file path=ppt/tags/tag136.xml><?xml version="1.0" encoding="utf-8"?>
<p:tagLst xmlns:p="http://schemas.openxmlformats.org/presentationml/2006/main">
  <p:tag name="PA" val="v5.2.4"/>
</p:tagLst>
</file>

<file path=ppt/tags/tag137.xml><?xml version="1.0" encoding="utf-8"?>
<p:tagLst xmlns:p="http://schemas.openxmlformats.org/presentationml/2006/main">
  <p:tag name="PA" val="v5.2.4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9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40.xml><?xml version="1.0" encoding="utf-8"?>
<p:tagLst xmlns:p="http://schemas.openxmlformats.org/presentationml/2006/main">
  <p:tag name="PA" val="v5.2.4"/>
</p:tagLst>
</file>

<file path=ppt/tags/tag141.xml><?xml version="1.0" encoding="utf-8"?>
<p:tagLst xmlns:p="http://schemas.openxmlformats.org/presentationml/2006/main">
  <p:tag name="PA" val="v5.2.4"/>
</p:tagLst>
</file>

<file path=ppt/tags/tag142.xml><?xml version="1.0" encoding="utf-8"?>
<p:tagLst xmlns:p="http://schemas.openxmlformats.org/presentationml/2006/main">
  <p:tag name="PA" val="v5.2.4"/>
</p:tagLst>
</file>

<file path=ppt/tags/tag143.xml><?xml version="1.0" encoding="utf-8"?>
<p:tagLst xmlns:p="http://schemas.openxmlformats.org/presentationml/2006/main">
  <p:tag name="PA" val="v5.2.4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5.xml><?xml version="1.0" encoding="utf-8"?>
<p:tagLst xmlns:p="http://schemas.openxmlformats.org/presentationml/2006/main">
  <p:tag name="PA" val="v5.2.4"/>
</p:tagLst>
</file>

<file path=ppt/tags/tag146.xml><?xml version="1.0" encoding="utf-8"?>
<p:tagLst xmlns:p="http://schemas.openxmlformats.org/presentationml/2006/main">
  <p:tag name="PA" val="v5.2.4"/>
</p:tagLst>
</file>

<file path=ppt/tags/tag147.xml><?xml version="1.0" encoding="utf-8"?>
<p:tagLst xmlns:p="http://schemas.openxmlformats.org/presentationml/2006/main">
  <p:tag name="PA" val="v5.2.4"/>
</p:tagLst>
</file>

<file path=ppt/tags/tag148.xml><?xml version="1.0" encoding="utf-8"?>
<p:tagLst xmlns:p="http://schemas.openxmlformats.org/presentationml/2006/main">
  <p:tag name="PA" val="v5.2.4"/>
</p:tagLst>
</file>

<file path=ppt/tags/tag149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1.xml><?xml version="1.0" encoding="utf-8"?>
<p:tagLst xmlns:p="http://schemas.openxmlformats.org/presentationml/2006/main">
  <p:tag name="PA" val="v5.2.4"/>
</p:tagLst>
</file>

<file path=ppt/tags/tag152.xml><?xml version="1.0" encoding="utf-8"?>
<p:tagLst xmlns:p="http://schemas.openxmlformats.org/presentationml/2006/main">
  <p:tag name="PA" val="v5.2.4"/>
</p:tagLst>
</file>

<file path=ppt/tags/tag153.xml><?xml version="1.0" encoding="utf-8"?>
<p:tagLst xmlns:p="http://schemas.openxmlformats.org/presentationml/2006/main">
  <p:tag name="PA" val="v5.2.4"/>
</p:tagLst>
</file>

<file path=ppt/tags/tag154.xml><?xml version="1.0" encoding="utf-8"?>
<p:tagLst xmlns:p="http://schemas.openxmlformats.org/presentationml/2006/main">
  <p:tag name="PA" val="v5.2.4"/>
</p:tagLst>
</file>

<file path=ppt/tags/tag155.xml><?xml version="1.0" encoding="utf-8"?>
<p:tagLst xmlns:p="http://schemas.openxmlformats.org/presentationml/2006/main">
  <p:tag name="PA" val="v5.2.4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7.xml><?xml version="1.0" encoding="utf-8"?>
<p:tagLst xmlns:p="http://schemas.openxmlformats.org/presentationml/2006/main">
  <p:tag name="PA" val="v5.2.4"/>
</p:tagLst>
</file>

<file path=ppt/tags/tag158.xml><?xml version="1.0" encoding="utf-8"?>
<p:tagLst xmlns:p="http://schemas.openxmlformats.org/presentationml/2006/main">
  <p:tag name="PA" val="v5.2.4"/>
</p:tagLst>
</file>

<file path=ppt/tags/tag159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60.xml><?xml version="1.0" encoding="utf-8"?>
<p:tagLst xmlns:p="http://schemas.openxmlformats.org/presentationml/2006/main">
  <p:tag name="PA" val="v5.2.4"/>
</p:tagLst>
</file>

<file path=ppt/tags/tag161.xml><?xml version="1.0" encoding="utf-8"?>
<p:tagLst xmlns:p="http://schemas.openxmlformats.org/presentationml/2006/main">
  <p:tag name="PA" val="v5.2.4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4.xml><?xml version="1.0" encoding="utf-8"?>
<p:tagLst xmlns:p="http://schemas.openxmlformats.org/presentationml/2006/main">
  <p:tag name="KSO_WM_DOC_GUID" val="{7d311b73-f9d3-4b91-b6f8-c98d9cfd796f}"/>
</p:tagLst>
</file>

<file path=ppt/tags/tag17.xml><?xml version="1.0" encoding="utf-8"?>
<p:tagLst xmlns:p="http://schemas.openxmlformats.org/presentationml/2006/main">
  <p:tag name="PA" val="v5.2.4"/>
</p:tagLst>
</file>

<file path=ppt/tags/tag18.xml><?xml version="1.0" encoding="utf-8"?>
<p:tagLst xmlns:p="http://schemas.openxmlformats.org/presentationml/2006/main">
  <p:tag name="PA" val="v5.2.4"/>
</p:tagLst>
</file>

<file path=ppt/tags/tag1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PA" val="v5.2.4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3.xml><?xml version="1.0" encoding="utf-8"?>
<p:tagLst xmlns:p="http://schemas.openxmlformats.org/presentationml/2006/main">
  <p:tag name="PA" val="v5.2.4"/>
</p:tagLst>
</file>

<file path=ppt/tags/tag24.xml><?xml version="1.0" encoding="utf-8"?>
<p:tagLst xmlns:p="http://schemas.openxmlformats.org/presentationml/2006/main">
  <p:tag name="PA" val="v5.2.4"/>
</p:tagLst>
</file>

<file path=ppt/tags/tag25.xml><?xml version="1.0" encoding="utf-8"?>
<p:tagLst xmlns:p="http://schemas.openxmlformats.org/presentationml/2006/main">
  <p:tag name="PA" val="v5.2.4"/>
</p:tagLst>
</file>

<file path=ppt/tags/tag26.xml><?xml version="1.0" encoding="utf-8"?>
<p:tagLst xmlns:p="http://schemas.openxmlformats.org/presentationml/2006/main">
  <p:tag name="PA" val="v5.2.4"/>
</p:tagLst>
</file>

<file path=ppt/tags/tag27.xml><?xml version="1.0" encoding="utf-8"?>
<p:tagLst xmlns:p="http://schemas.openxmlformats.org/presentationml/2006/main">
  <p:tag name="PA" val="v5.2.4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PA" val="v5.2.4"/>
</p:tagLst>
</file>

<file path=ppt/tags/tag31.xml><?xml version="1.0" encoding="utf-8"?>
<p:tagLst xmlns:p="http://schemas.openxmlformats.org/presentationml/2006/main">
  <p:tag name="PA" val="v5.2.4"/>
</p:tagLst>
</file>

<file path=ppt/tags/tag32.xml><?xml version="1.0" encoding="utf-8"?>
<p:tagLst xmlns:p="http://schemas.openxmlformats.org/presentationml/2006/main">
  <p:tag name="PA" val="v5.2.4"/>
</p:tagLst>
</file>

<file path=ppt/tags/tag33.xml><?xml version="1.0" encoding="utf-8"?>
<p:tagLst xmlns:p="http://schemas.openxmlformats.org/presentationml/2006/main">
  <p:tag name="PA" val="v5.2.4"/>
</p:tagLst>
</file>

<file path=ppt/tags/tag34.xml><?xml version="1.0" encoding="utf-8"?>
<p:tagLst xmlns:p="http://schemas.openxmlformats.org/presentationml/2006/main">
  <p:tag name="PA" val="v5.2.4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6.xml><?xml version="1.0" encoding="utf-8"?>
<p:tagLst xmlns:p="http://schemas.openxmlformats.org/presentationml/2006/main">
  <p:tag name="PA" val="v5.2.4"/>
</p:tagLst>
</file>

<file path=ppt/tags/tag37.xml><?xml version="1.0" encoding="utf-8"?>
<p:tagLst xmlns:p="http://schemas.openxmlformats.org/presentationml/2006/main">
  <p:tag name="PA" val="v5.2.4"/>
</p:tagLst>
</file>

<file path=ppt/tags/tag38.xml><?xml version="1.0" encoding="utf-8"?>
<p:tagLst xmlns:p="http://schemas.openxmlformats.org/presentationml/2006/main">
  <p:tag name="PA" val="v5.2.4"/>
</p:tagLst>
</file>

<file path=ppt/tags/tag39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PA" val="v5.2.4"/>
</p:tagLst>
</file>

<file path=ppt/tags/tag41.xml><?xml version="1.0" encoding="utf-8"?>
<p:tagLst xmlns:p="http://schemas.openxmlformats.org/presentationml/2006/main">
  <p:tag name="PA" val="v5.2.4"/>
</p:tagLst>
</file>

<file path=ppt/tags/tag42.xml><?xml version="1.0" encoding="utf-8"?>
<p:tagLst xmlns:p="http://schemas.openxmlformats.org/presentationml/2006/main">
  <p:tag name="PA" val="v5.2.4"/>
</p:tagLst>
</file>

<file path=ppt/tags/tag43.xml><?xml version="1.0" encoding="utf-8"?>
<p:tagLst xmlns:p="http://schemas.openxmlformats.org/presentationml/2006/main">
  <p:tag name="PA" val="v5.2.4"/>
</p:tagLst>
</file>

<file path=ppt/tags/tag44.xml><?xml version="1.0" encoding="utf-8"?>
<p:tagLst xmlns:p="http://schemas.openxmlformats.org/presentationml/2006/main">
  <p:tag name="PA" val="v5.2.4"/>
</p:tagLst>
</file>

<file path=ppt/tags/tag45.xml><?xml version="1.0" encoding="utf-8"?>
<p:tagLst xmlns:p="http://schemas.openxmlformats.org/presentationml/2006/main">
  <p:tag name="PA" val="v5.2.4"/>
</p:tagLst>
</file>

<file path=ppt/tags/tag46.xml><?xml version="1.0" encoding="utf-8"?>
<p:tagLst xmlns:p="http://schemas.openxmlformats.org/presentationml/2006/main">
  <p:tag name="PA" val="v5.2.4"/>
</p:tagLst>
</file>

<file path=ppt/tags/tag47.xml><?xml version="1.0" encoding="utf-8"?>
<p:tagLst xmlns:p="http://schemas.openxmlformats.org/presentationml/2006/main">
  <p:tag name="PA" val="v5.2.4"/>
</p:tagLst>
</file>

<file path=ppt/tags/tag48.xml><?xml version="1.0" encoding="utf-8"?>
<p:tagLst xmlns:p="http://schemas.openxmlformats.org/presentationml/2006/main">
  <p:tag name="PA" val="v5.2.4"/>
</p:tagLst>
</file>

<file path=ppt/tags/tag49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PA" val="v5.2.4"/>
</p:tagLst>
</file>

<file path=ppt/tags/tag51.xml><?xml version="1.0" encoding="utf-8"?>
<p:tagLst xmlns:p="http://schemas.openxmlformats.org/presentationml/2006/main">
  <p:tag name="PA" val="v5.2.4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3.xml><?xml version="1.0" encoding="utf-8"?>
<p:tagLst xmlns:p="http://schemas.openxmlformats.org/presentationml/2006/main">
  <p:tag name="PA" val="v5.2.4"/>
</p:tagLst>
</file>

<file path=ppt/tags/tag54.xml><?xml version="1.0" encoding="utf-8"?>
<p:tagLst xmlns:p="http://schemas.openxmlformats.org/presentationml/2006/main">
  <p:tag name="PA" val="v5.2.4"/>
</p:tagLst>
</file>

<file path=ppt/tags/tag55.xml><?xml version="1.0" encoding="utf-8"?>
<p:tagLst xmlns:p="http://schemas.openxmlformats.org/presentationml/2006/main">
  <p:tag name="PA" val="v5.2.4"/>
</p:tagLst>
</file>

<file path=ppt/tags/tag56.xml><?xml version="1.0" encoding="utf-8"?>
<p:tagLst xmlns:p="http://schemas.openxmlformats.org/presentationml/2006/main">
  <p:tag name="PA" val="v5.2.4"/>
</p:tagLst>
</file>

<file path=ppt/tags/tag57.xml><?xml version="1.0" encoding="utf-8"?>
<p:tagLst xmlns:p="http://schemas.openxmlformats.org/presentationml/2006/main">
  <p:tag name="PA" val="v5.2.4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PA" val="v5.2.4"/>
</p:tagLst>
</file>

<file path=ppt/tags/tag61.xml><?xml version="1.0" encoding="utf-8"?>
<p:tagLst xmlns:p="http://schemas.openxmlformats.org/presentationml/2006/main">
  <p:tag name="PA" val="v5.2.4"/>
</p:tagLst>
</file>

<file path=ppt/tags/tag62.xml><?xml version="1.0" encoding="utf-8"?>
<p:tagLst xmlns:p="http://schemas.openxmlformats.org/presentationml/2006/main">
  <p:tag name="PA" val="v5.2.4"/>
</p:tagLst>
</file>

<file path=ppt/tags/tag63.xml><?xml version="1.0" encoding="utf-8"?>
<p:tagLst xmlns:p="http://schemas.openxmlformats.org/presentationml/2006/main">
  <p:tag name="PA" val="v5.2.4"/>
</p:tagLst>
</file>

<file path=ppt/tags/tag64.xml><?xml version="1.0" encoding="utf-8"?>
<p:tagLst xmlns:p="http://schemas.openxmlformats.org/presentationml/2006/main">
  <p:tag name="PA" val="v5.2.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6.xml><?xml version="1.0" encoding="utf-8"?>
<p:tagLst xmlns:p="http://schemas.openxmlformats.org/presentationml/2006/main">
  <p:tag name="PA" val="v5.2.4"/>
</p:tagLst>
</file>

<file path=ppt/tags/tag67.xml><?xml version="1.0" encoding="utf-8"?>
<p:tagLst xmlns:p="http://schemas.openxmlformats.org/presentationml/2006/main">
  <p:tag name="PA" val="v5.2.4"/>
</p:tagLst>
</file>

<file path=ppt/tags/tag68.xml><?xml version="1.0" encoding="utf-8"?>
<p:tagLst xmlns:p="http://schemas.openxmlformats.org/presentationml/2006/main">
  <p:tag name="PA" val="v5.2.4"/>
</p:tagLst>
</file>

<file path=ppt/tags/tag69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PA" val="v5.2.4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2.xml><?xml version="1.0" encoding="utf-8"?>
<p:tagLst xmlns:p="http://schemas.openxmlformats.org/presentationml/2006/main">
  <p:tag name="PA" val="v5.2.4"/>
</p:tagLst>
</file>

<file path=ppt/tags/tag73.xml><?xml version="1.0" encoding="utf-8"?>
<p:tagLst xmlns:p="http://schemas.openxmlformats.org/presentationml/2006/main">
  <p:tag name="PA" val="v5.2.4"/>
</p:tagLst>
</file>

<file path=ppt/tags/tag74.xml><?xml version="1.0" encoding="utf-8"?>
<p:tagLst xmlns:p="http://schemas.openxmlformats.org/presentationml/2006/main">
  <p:tag name="PA" val="v5.2.4"/>
</p:tagLst>
</file>

<file path=ppt/tags/tag75.xml><?xml version="1.0" encoding="utf-8"?>
<p:tagLst xmlns:p="http://schemas.openxmlformats.org/presentationml/2006/main">
  <p:tag name="PA" val="v5.2.4"/>
</p:tagLst>
</file>

<file path=ppt/tags/tag76.xml><?xml version="1.0" encoding="utf-8"?>
<p:tagLst xmlns:p="http://schemas.openxmlformats.org/presentationml/2006/main">
  <p:tag name="PA" val="v5.2.4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8.xml><?xml version="1.0" encoding="utf-8"?>
<p:tagLst xmlns:p="http://schemas.openxmlformats.org/presentationml/2006/main">
  <p:tag name="PA" val="v5.2.4"/>
</p:tagLst>
</file>

<file path=ppt/tags/tag79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80.xml><?xml version="1.0" encoding="utf-8"?>
<p:tagLst xmlns:p="http://schemas.openxmlformats.org/presentationml/2006/main">
  <p:tag name="PA" val="v5.2.4"/>
</p:tagLst>
</file>

<file path=ppt/tags/tag81.xml><?xml version="1.0" encoding="utf-8"?>
<p:tagLst xmlns:p="http://schemas.openxmlformats.org/presentationml/2006/main">
  <p:tag name="PA" val="v5.2.4"/>
</p:tagLst>
</file>

<file path=ppt/tags/tag82.xml><?xml version="1.0" encoding="utf-8"?>
<p:tagLst xmlns:p="http://schemas.openxmlformats.org/presentationml/2006/main">
  <p:tag name="PA" val="v5.2.4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4.xml><?xml version="1.0" encoding="utf-8"?>
<p:tagLst xmlns:p="http://schemas.openxmlformats.org/presentationml/2006/main">
  <p:tag name="PA" val="v5.2.4"/>
</p:tagLst>
</file>

<file path=ppt/tags/tag85.xml><?xml version="1.0" encoding="utf-8"?>
<p:tagLst xmlns:p="http://schemas.openxmlformats.org/presentationml/2006/main">
  <p:tag name="PA" val="v5.2.4"/>
</p:tagLst>
</file>

<file path=ppt/tags/tag86.xml><?xml version="1.0" encoding="utf-8"?>
<p:tagLst xmlns:p="http://schemas.openxmlformats.org/presentationml/2006/main">
  <p:tag name="PA" val="v5.2.4"/>
</p:tagLst>
</file>

<file path=ppt/tags/tag87.xml><?xml version="1.0" encoding="utf-8"?>
<p:tagLst xmlns:p="http://schemas.openxmlformats.org/presentationml/2006/main">
  <p:tag name="PA" val="v5.2.4"/>
</p:tagLst>
</file>

<file path=ppt/tags/tag88.xml><?xml version="1.0" encoding="utf-8"?>
<p:tagLst xmlns:p="http://schemas.openxmlformats.org/presentationml/2006/main">
  <p:tag name="PA" val="v5.2.4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  <p:tag name="PA" val="v5.2.4"/>
</p:tagLst>
</file>

<file path=ppt/tags/tag90.xml><?xml version="1.0" encoding="utf-8"?>
<p:tagLst xmlns:p="http://schemas.openxmlformats.org/presentationml/2006/main">
  <p:tag name="PA" val="v5.2.4"/>
</p:tagLst>
</file>

<file path=ppt/tags/tag91.xml><?xml version="1.0" encoding="utf-8"?>
<p:tagLst xmlns:p="http://schemas.openxmlformats.org/presentationml/2006/main">
  <p:tag name="PA" val="v5.2.4"/>
</p:tagLst>
</file>

<file path=ppt/tags/tag92.xml><?xml version="1.0" encoding="utf-8"?>
<p:tagLst xmlns:p="http://schemas.openxmlformats.org/presentationml/2006/main">
  <p:tag name="PA" val="v5.2.4"/>
</p:tagLst>
</file>

<file path=ppt/tags/tag93.xml><?xml version="1.0" encoding="utf-8"?>
<p:tagLst xmlns:p="http://schemas.openxmlformats.org/presentationml/2006/main">
  <p:tag name="PA" val="v5.2.4"/>
</p:tagLst>
</file>

<file path=ppt/tags/tag94.xml><?xml version="1.0" encoding="utf-8"?>
<p:tagLst xmlns:p="http://schemas.openxmlformats.org/presentationml/2006/main">
  <p:tag name="PA" val="v5.2.4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6.xml><?xml version="1.0" encoding="utf-8"?>
<p:tagLst xmlns:p="http://schemas.openxmlformats.org/presentationml/2006/main">
  <p:tag name="PA" val="v5.2.4"/>
</p:tagLst>
</file>

<file path=ppt/tags/tag97.xml><?xml version="1.0" encoding="utf-8"?>
<p:tagLst xmlns:p="http://schemas.openxmlformats.org/presentationml/2006/main">
  <p:tag name="PA" val="v5.2.4"/>
</p:tagLst>
</file>

<file path=ppt/tags/tag98.xml><?xml version="1.0" encoding="utf-8"?>
<p:tagLst xmlns:p="http://schemas.openxmlformats.org/presentationml/2006/main">
  <p:tag name="PA" val="v5.2.4"/>
</p:tagLst>
</file>

<file path=ppt/tags/tag9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Them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7760</Words>
  <Application>WPS Presentation</Application>
  <PresentationFormat>寬螢幕</PresentationFormat>
  <Paragraphs>408</Paragraphs>
  <Slides>48</Slides>
  <Notes>21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Arial</vt:lpstr>
      <vt:lpstr>SimSun</vt:lpstr>
      <vt:lpstr>Wingdings</vt:lpstr>
      <vt:lpstr>SimHei</vt:lpstr>
      <vt:lpstr>Calibri</vt:lpstr>
      <vt:lpstr>方正大标宋_GBK</vt:lpstr>
      <vt:lpstr>宋体-简</vt:lpstr>
      <vt:lpstr>Microsoft YaHei Light</vt:lpstr>
      <vt:lpstr>Consolas</vt:lpstr>
      <vt:lpstr>Microsoft YaHei</vt:lpstr>
      <vt:lpstr>汉仪旗黑</vt:lpstr>
      <vt:lpstr>Arial Unicode MS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分工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mumian</cp:lastModifiedBy>
  <cp:revision>1076</cp:revision>
  <dcterms:created xsi:type="dcterms:W3CDTF">2024-10-17T01:28:08Z</dcterms:created>
  <dcterms:modified xsi:type="dcterms:W3CDTF">2024-10-17T01:28:08Z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1033-5.7.2.8094</vt:lpwstr>
  </property>
  <property fmtid="{D5CDD505-2E9C-101B-9397-08002B2CF9AE}" pid="3" name="KSORubyTemplateID">
    <vt:lpwstr>2</vt:lpwstr>
  </property>
  <property fmtid="{D5CDD505-2E9C-101B-9397-08002B2CF9AE}" pid="4" name="ICV">
    <vt:lpwstr>2730D17A00444008B387FB7BE899568E_13</vt:lpwstr>
  </property>
</Properties>
</file>